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487" r:id="rId3"/>
    <p:sldId id="480" r:id="rId4"/>
    <p:sldId id="489" r:id="rId5"/>
    <p:sldId id="354" r:id="rId6"/>
    <p:sldId id="394" r:id="rId7"/>
    <p:sldId id="490" r:id="rId8"/>
    <p:sldId id="491" r:id="rId9"/>
    <p:sldId id="471" r:id="rId10"/>
    <p:sldId id="475" r:id="rId11"/>
    <p:sldId id="492" r:id="rId12"/>
    <p:sldId id="474" r:id="rId13"/>
    <p:sldId id="493" r:id="rId14"/>
    <p:sldId id="494" r:id="rId15"/>
    <p:sldId id="473" r:id="rId16"/>
    <p:sldId id="355" r:id="rId17"/>
    <p:sldId id="495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  <p:sldId id="508" r:id="rId31"/>
    <p:sldId id="509" r:id="rId32"/>
    <p:sldId id="510" r:id="rId33"/>
    <p:sldId id="511" r:id="rId34"/>
    <p:sldId id="512" r:id="rId35"/>
    <p:sldId id="513" r:id="rId36"/>
    <p:sldId id="514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1" autoAdjust="0"/>
    <p:restoredTop sz="95755"/>
  </p:normalViewPr>
  <p:slideViewPr>
    <p:cSldViewPr snapToGrid="0" snapToObjects="1">
      <p:cViewPr>
        <p:scale>
          <a:sx n="75" d="100"/>
          <a:sy n="75" d="100"/>
        </p:scale>
        <p:origin x="2094" y="8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3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24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21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58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54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314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59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24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784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99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18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12.12.2024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семантической сегментации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3.1.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90144" y="1150799"/>
            <a:ext cx="8571845" cy="80862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69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1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7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75" y="3091548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344692" y="3122456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635146" y="3122456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2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7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6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8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357313"/>
            <a:ext cx="94773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функции потерь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Объекты 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89" y="3588633"/>
            <a:ext cx="3653994" cy="3048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56374" y="1363368"/>
            <a:ext cx="11188699" cy="210331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690" t="-7752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41" y="1715767"/>
            <a:ext cx="3982059" cy="440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только  по границам классов (например, расстояние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  <a:blipFill>
                <a:blip r:embed="rId2"/>
                <a:stretch>
                  <a:fillRect l="-565" t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675003"/>
            <a:ext cx="4582577" cy="2088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8" y="3833437"/>
            <a:ext cx="2317172" cy="2561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6907399" y="1603133"/>
            <a:ext cx="4748689" cy="22151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052954" y="3818241"/>
            <a:ext cx="2963057" cy="266216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23440" y="2078182"/>
            <a:ext cx="5780808" cy="3927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337166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1410</Words>
  <Application>Microsoft Office PowerPoint</Application>
  <PresentationFormat>Широкоэкранный</PresentationFormat>
  <Paragraphs>257</Paragraphs>
  <Slides>35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Mont Regular</vt:lpstr>
      <vt:lpstr>Times New Roman</vt:lpstr>
      <vt:lpstr>Тема Office</vt:lpstr>
      <vt:lpstr>1_Тема Office</vt:lpstr>
      <vt:lpstr>Презентация PowerPoint</vt:lpstr>
      <vt:lpstr>Задачи компьютерного зрения</vt:lpstr>
      <vt:lpstr>Особенности семантической сегментации</vt:lpstr>
      <vt:lpstr>Особенности функции потерь</vt:lpstr>
      <vt:lpstr>Функция потерь  межканальная классификация</vt:lpstr>
      <vt:lpstr>Функция потерь  межканальная классификация</vt:lpstr>
      <vt:lpstr>Функция потерь  межканальная классификация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Свертка высокого разрешения</vt:lpstr>
      <vt:lpstr>Свертка высокого разрешения</vt:lpstr>
      <vt:lpstr>Задача сегментации – deep learning FCN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Сегментация SegFormer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117</cp:revision>
  <dcterms:created xsi:type="dcterms:W3CDTF">2021-12-17T14:01:26Z</dcterms:created>
  <dcterms:modified xsi:type="dcterms:W3CDTF">2024-12-12T15:32:36Z</dcterms:modified>
</cp:coreProperties>
</file>